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14"/>
  </p:normalViewPr>
  <p:slideViewPr>
    <p:cSldViewPr snapToGrid="0" snapToObjects="1">
      <p:cViewPr varScale="1">
        <p:scale>
          <a:sx n="70" d="100"/>
          <a:sy n="70" d="100"/>
        </p:scale>
        <p:origin x="-72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A7D7A-6A4A-4D26-958A-C21F1FFBB5CD}" type="doc">
      <dgm:prSet loTypeId="urn:microsoft.com/office/officeart/2005/8/layout/vList4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2B828418-7477-4F30-9F37-3611C5D477BC}">
      <dgm:prSet phldrT="[Текст]"/>
      <dgm:spPr/>
      <dgm:t>
        <a:bodyPr/>
        <a:lstStyle/>
        <a:p>
          <a:r>
            <a:rPr lang="ru-RU" dirty="0" smtClean="0"/>
            <a:t>Шапка сайта</a:t>
          </a:r>
          <a:endParaRPr lang="ru-RU" dirty="0"/>
        </a:p>
      </dgm:t>
    </dgm:pt>
    <dgm:pt modelId="{37D77C98-C235-4B81-818D-05531CB54469}" type="parTrans" cxnId="{4F166405-C910-4ED6-BBB5-7D95A458C3C7}">
      <dgm:prSet/>
      <dgm:spPr/>
      <dgm:t>
        <a:bodyPr/>
        <a:lstStyle/>
        <a:p>
          <a:endParaRPr lang="ru-RU"/>
        </a:p>
      </dgm:t>
    </dgm:pt>
    <dgm:pt modelId="{340BCBCC-1CF9-421C-8977-4D2B03617A91}" type="sibTrans" cxnId="{4F166405-C910-4ED6-BBB5-7D95A458C3C7}">
      <dgm:prSet/>
      <dgm:spPr/>
      <dgm:t>
        <a:bodyPr/>
        <a:lstStyle/>
        <a:p>
          <a:endParaRPr lang="ru-RU"/>
        </a:p>
      </dgm:t>
    </dgm:pt>
    <dgm:pt modelId="{2A081068-4076-46D3-A713-0569C40A0BEB}">
      <dgm:prSet phldrT="[Текст]"/>
      <dgm:spPr/>
      <dgm:t>
        <a:bodyPr/>
        <a:lstStyle/>
        <a:p>
          <a:r>
            <a:rPr lang="ru-RU" dirty="0" smtClean="0"/>
            <a:t>Доставка</a:t>
          </a:r>
          <a:endParaRPr lang="ru-RU" dirty="0"/>
        </a:p>
      </dgm:t>
    </dgm:pt>
    <dgm:pt modelId="{A0E5B818-1AAF-4BEC-A605-4B891951E6E1}" type="parTrans" cxnId="{2DF7BFA8-2B42-42A3-AFD5-CDFA287D58E3}">
      <dgm:prSet/>
      <dgm:spPr/>
      <dgm:t>
        <a:bodyPr/>
        <a:lstStyle/>
        <a:p>
          <a:endParaRPr lang="ru-RU"/>
        </a:p>
      </dgm:t>
    </dgm:pt>
    <dgm:pt modelId="{BE9DAE11-3873-47D5-AD0E-08AAD4FA44EF}" type="sibTrans" cxnId="{2DF7BFA8-2B42-42A3-AFD5-CDFA287D58E3}">
      <dgm:prSet/>
      <dgm:spPr/>
      <dgm:t>
        <a:bodyPr/>
        <a:lstStyle/>
        <a:p>
          <a:endParaRPr lang="ru-RU"/>
        </a:p>
      </dgm:t>
    </dgm:pt>
    <dgm:pt modelId="{A6BF58B2-A35B-4E00-9A76-BB733F6803C8}">
      <dgm:prSet phldrT="[Текст]"/>
      <dgm:spPr/>
      <dgm:t>
        <a:bodyPr/>
        <a:lstStyle/>
        <a:p>
          <a:r>
            <a:rPr lang="ru-RU" dirty="0" smtClean="0"/>
            <a:t>Контакты</a:t>
          </a:r>
          <a:endParaRPr lang="ru-RU" dirty="0"/>
        </a:p>
      </dgm:t>
    </dgm:pt>
    <dgm:pt modelId="{2E4C1D99-4319-45E9-91BD-699A272580F4}" type="parTrans" cxnId="{483E5F53-2940-4676-B828-CCB32C80B2E5}">
      <dgm:prSet/>
      <dgm:spPr/>
      <dgm:t>
        <a:bodyPr/>
        <a:lstStyle/>
        <a:p>
          <a:endParaRPr lang="ru-RU"/>
        </a:p>
      </dgm:t>
    </dgm:pt>
    <dgm:pt modelId="{5D7CBB1B-CA4E-4E45-B557-D150745FE7E3}" type="sibTrans" cxnId="{483E5F53-2940-4676-B828-CCB32C80B2E5}">
      <dgm:prSet/>
      <dgm:spPr/>
      <dgm:t>
        <a:bodyPr/>
        <a:lstStyle/>
        <a:p>
          <a:endParaRPr lang="ru-RU"/>
        </a:p>
      </dgm:t>
    </dgm:pt>
    <dgm:pt modelId="{A5F7DD25-79B2-4EAE-A121-B5908D051366}" type="pres">
      <dgm:prSet presAssocID="{8DCA7D7A-6A4A-4D26-958A-C21F1FFBB5CD}" presName="linear" presStyleCnt="0">
        <dgm:presLayoutVars>
          <dgm:dir/>
          <dgm:resizeHandles val="exact"/>
        </dgm:presLayoutVars>
      </dgm:prSet>
      <dgm:spPr/>
    </dgm:pt>
    <dgm:pt modelId="{CD9D094E-CCF7-4E1F-88DF-DABE249A2F89}" type="pres">
      <dgm:prSet presAssocID="{2B828418-7477-4F30-9F37-3611C5D477BC}" presName="comp" presStyleCnt="0"/>
      <dgm:spPr/>
    </dgm:pt>
    <dgm:pt modelId="{89597B11-9058-4225-BF4F-C6040B131970}" type="pres">
      <dgm:prSet presAssocID="{2B828418-7477-4F30-9F37-3611C5D477BC}" presName="box" presStyleLbl="node1" presStyleIdx="0" presStyleCnt="3"/>
      <dgm:spPr/>
      <dgm:t>
        <a:bodyPr/>
        <a:lstStyle/>
        <a:p>
          <a:endParaRPr lang="ru-RU"/>
        </a:p>
      </dgm:t>
    </dgm:pt>
    <dgm:pt modelId="{E874941E-A730-4799-BAA2-D1D6ED6F70C2}" type="pres">
      <dgm:prSet presAssocID="{2B828418-7477-4F30-9F37-3611C5D477BC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4A94D3B-ADEF-43E3-9BFA-D8E33D37146E}" type="pres">
      <dgm:prSet presAssocID="{2B828418-7477-4F30-9F37-3611C5D477BC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188BCC-D821-4AF6-A75A-53AFE986B4AE}" type="pres">
      <dgm:prSet presAssocID="{340BCBCC-1CF9-421C-8977-4D2B03617A91}" presName="spacer" presStyleCnt="0"/>
      <dgm:spPr/>
    </dgm:pt>
    <dgm:pt modelId="{C1BE6B0C-7D50-4346-BC21-5184709D297B}" type="pres">
      <dgm:prSet presAssocID="{2A081068-4076-46D3-A713-0569C40A0BEB}" presName="comp" presStyleCnt="0"/>
      <dgm:spPr/>
    </dgm:pt>
    <dgm:pt modelId="{7D873193-E3B8-43C7-A603-F52CC11DA647}" type="pres">
      <dgm:prSet presAssocID="{2A081068-4076-46D3-A713-0569C40A0BEB}" presName="box" presStyleLbl="node1" presStyleIdx="1" presStyleCnt="3" custLinFactNeighborY="1710"/>
      <dgm:spPr/>
      <dgm:t>
        <a:bodyPr/>
        <a:lstStyle/>
        <a:p>
          <a:endParaRPr lang="ru-RU"/>
        </a:p>
      </dgm:t>
    </dgm:pt>
    <dgm:pt modelId="{E0B27646-9EE1-4476-A2D4-7559AB0AC4AA}" type="pres">
      <dgm:prSet presAssocID="{2A081068-4076-46D3-A713-0569C40A0BEB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30AFA20-7E4D-40B8-AD93-6F23A65D8320}" type="pres">
      <dgm:prSet presAssocID="{2A081068-4076-46D3-A713-0569C40A0BEB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9DD090-73DB-44F6-A056-85E956E7954E}" type="pres">
      <dgm:prSet presAssocID="{BE9DAE11-3873-47D5-AD0E-08AAD4FA44EF}" presName="spacer" presStyleCnt="0"/>
      <dgm:spPr/>
    </dgm:pt>
    <dgm:pt modelId="{FB20B720-4EC8-4EFB-9138-83253047717E}" type="pres">
      <dgm:prSet presAssocID="{A6BF58B2-A35B-4E00-9A76-BB733F6803C8}" presName="comp" presStyleCnt="0"/>
      <dgm:spPr/>
    </dgm:pt>
    <dgm:pt modelId="{D6620C17-8ACA-42D9-B843-E72B4B215C11}" type="pres">
      <dgm:prSet presAssocID="{A6BF58B2-A35B-4E00-9A76-BB733F6803C8}" presName="box" presStyleLbl="node1" presStyleIdx="2" presStyleCnt="3" custLinFactNeighborX="-1511" custLinFactNeighborY="34538"/>
      <dgm:spPr/>
      <dgm:t>
        <a:bodyPr/>
        <a:lstStyle/>
        <a:p>
          <a:endParaRPr lang="ru-RU"/>
        </a:p>
      </dgm:t>
    </dgm:pt>
    <dgm:pt modelId="{DAD37ACF-679A-4D64-88B7-798F1DEA3ADA}" type="pres">
      <dgm:prSet presAssocID="{A6BF58B2-A35B-4E00-9A76-BB733F6803C8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9455036-5E84-4660-A6C9-33E27F7A9A0C}" type="pres">
      <dgm:prSet presAssocID="{A6BF58B2-A35B-4E00-9A76-BB733F6803C8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D6466A4-15D9-4AFF-8B74-1870C082E736}" type="presOf" srcId="{A6BF58B2-A35B-4E00-9A76-BB733F6803C8}" destId="{29455036-5E84-4660-A6C9-33E27F7A9A0C}" srcOrd="1" destOrd="0" presId="urn:microsoft.com/office/officeart/2005/8/layout/vList4"/>
    <dgm:cxn modelId="{3D9D15A2-7FFF-4A85-87CA-014120341778}" type="presOf" srcId="{A6BF58B2-A35B-4E00-9A76-BB733F6803C8}" destId="{D6620C17-8ACA-42D9-B843-E72B4B215C11}" srcOrd="0" destOrd="0" presId="urn:microsoft.com/office/officeart/2005/8/layout/vList4"/>
    <dgm:cxn modelId="{88607CE4-7744-4DB0-A123-91677EF23380}" type="presOf" srcId="{2B828418-7477-4F30-9F37-3611C5D477BC}" destId="{89597B11-9058-4225-BF4F-C6040B131970}" srcOrd="0" destOrd="0" presId="urn:microsoft.com/office/officeart/2005/8/layout/vList4"/>
    <dgm:cxn modelId="{91655B86-F466-46FB-9C85-C594B9A3D317}" type="presOf" srcId="{2A081068-4076-46D3-A713-0569C40A0BEB}" destId="{7D873193-E3B8-43C7-A603-F52CC11DA647}" srcOrd="0" destOrd="0" presId="urn:microsoft.com/office/officeart/2005/8/layout/vList4"/>
    <dgm:cxn modelId="{D932371A-2263-4887-AECF-662CC16F3000}" type="presOf" srcId="{2A081068-4076-46D3-A713-0569C40A0BEB}" destId="{430AFA20-7E4D-40B8-AD93-6F23A65D8320}" srcOrd="1" destOrd="0" presId="urn:microsoft.com/office/officeart/2005/8/layout/vList4"/>
    <dgm:cxn modelId="{36E09AA0-C8B0-4C91-9768-16A790B08136}" type="presOf" srcId="{2B828418-7477-4F30-9F37-3611C5D477BC}" destId="{44A94D3B-ADEF-43E3-9BFA-D8E33D37146E}" srcOrd="1" destOrd="0" presId="urn:microsoft.com/office/officeart/2005/8/layout/vList4"/>
    <dgm:cxn modelId="{2DF7BFA8-2B42-42A3-AFD5-CDFA287D58E3}" srcId="{8DCA7D7A-6A4A-4D26-958A-C21F1FFBB5CD}" destId="{2A081068-4076-46D3-A713-0569C40A0BEB}" srcOrd="1" destOrd="0" parTransId="{A0E5B818-1AAF-4BEC-A605-4B891951E6E1}" sibTransId="{BE9DAE11-3873-47D5-AD0E-08AAD4FA44EF}"/>
    <dgm:cxn modelId="{34E6B5BA-34A8-4266-8B8E-5E084CC631E1}" type="presOf" srcId="{8DCA7D7A-6A4A-4D26-958A-C21F1FFBB5CD}" destId="{A5F7DD25-79B2-4EAE-A121-B5908D051366}" srcOrd="0" destOrd="0" presId="urn:microsoft.com/office/officeart/2005/8/layout/vList4"/>
    <dgm:cxn modelId="{4F166405-C910-4ED6-BBB5-7D95A458C3C7}" srcId="{8DCA7D7A-6A4A-4D26-958A-C21F1FFBB5CD}" destId="{2B828418-7477-4F30-9F37-3611C5D477BC}" srcOrd="0" destOrd="0" parTransId="{37D77C98-C235-4B81-818D-05531CB54469}" sibTransId="{340BCBCC-1CF9-421C-8977-4D2B03617A91}"/>
    <dgm:cxn modelId="{483E5F53-2940-4676-B828-CCB32C80B2E5}" srcId="{8DCA7D7A-6A4A-4D26-958A-C21F1FFBB5CD}" destId="{A6BF58B2-A35B-4E00-9A76-BB733F6803C8}" srcOrd="2" destOrd="0" parTransId="{2E4C1D99-4319-45E9-91BD-699A272580F4}" sibTransId="{5D7CBB1B-CA4E-4E45-B557-D150745FE7E3}"/>
    <dgm:cxn modelId="{0881ECB4-A609-40ED-9C6A-3B6C51F0D237}" type="presParOf" srcId="{A5F7DD25-79B2-4EAE-A121-B5908D051366}" destId="{CD9D094E-CCF7-4E1F-88DF-DABE249A2F89}" srcOrd="0" destOrd="0" presId="urn:microsoft.com/office/officeart/2005/8/layout/vList4"/>
    <dgm:cxn modelId="{F2505079-139F-414B-8BBD-227EF62BCD73}" type="presParOf" srcId="{CD9D094E-CCF7-4E1F-88DF-DABE249A2F89}" destId="{89597B11-9058-4225-BF4F-C6040B131970}" srcOrd="0" destOrd="0" presId="urn:microsoft.com/office/officeart/2005/8/layout/vList4"/>
    <dgm:cxn modelId="{DA0A46C1-C8B9-4C39-965F-01354C67ED7C}" type="presParOf" srcId="{CD9D094E-CCF7-4E1F-88DF-DABE249A2F89}" destId="{E874941E-A730-4799-BAA2-D1D6ED6F70C2}" srcOrd="1" destOrd="0" presId="urn:microsoft.com/office/officeart/2005/8/layout/vList4"/>
    <dgm:cxn modelId="{5F41E33A-C14C-4006-92D7-ED0ADC4A1C1A}" type="presParOf" srcId="{CD9D094E-CCF7-4E1F-88DF-DABE249A2F89}" destId="{44A94D3B-ADEF-43E3-9BFA-D8E33D37146E}" srcOrd="2" destOrd="0" presId="urn:microsoft.com/office/officeart/2005/8/layout/vList4"/>
    <dgm:cxn modelId="{C9A66F63-68D2-448B-BFD1-9027EE528A95}" type="presParOf" srcId="{A5F7DD25-79B2-4EAE-A121-B5908D051366}" destId="{F7188BCC-D821-4AF6-A75A-53AFE986B4AE}" srcOrd="1" destOrd="0" presId="urn:microsoft.com/office/officeart/2005/8/layout/vList4"/>
    <dgm:cxn modelId="{A480FC17-8C3B-4DC6-96A4-94CE6674C73B}" type="presParOf" srcId="{A5F7DD25-79B2-4EAE-A121-B5908D051366}" destId="{C1BE6B0C-7D50-4346-BC21-5184709D297B}" srcOrd="2" destOrd="0" presId="urn:microsoft.com/office/officeart/2005/8/layout/vList4"/>
    <dgm:cxn modelId="{F5B06E66-FE56-49B8-8442-6868CED576B6}" type="presParOf" srcId="{C1BE6B0C-7D50-4346-BC21-5184709D297B}" destId="{7D873193-E3B8-43C7-A603-F52CC11DA647}" srcOrd="0" destOrd="0" presId="urn:microsoft.com/office/officeart/2005/8/layout/vList4"/>
    <dgm:cxn modelId="{9F23CDB0-3CC2-481F-9BDA-2C5FDCD1DE4F}" type="presParOf" srcId="{C1BE6B0C-7D50-4346-BC21-5184709D297B}" destId="{E0B27646-9EE1-4476-A2D4-7559AB0AC4AA}" srcOrd="1" destOrd="0" presId="urn:microsoft.com/office/officeart/2005/8/layout/vList4"/>
    <dgm:cxn modelId="{3187C772-AD39-4A66-AE6D-A48431AF92F6}" type="presParOf" srcId="{C1BE6B0C-7D50-4346-BC21-5184709D297B}" destId="{430AFA20-7E4D-40B8-AD93-6F23A65D8320}" srcOrd="2" destOrd="0" presId="urn:microsoft.com/office/officeart/2005/8/layout/vList4"/>
    <dgm:cxn modelId="{F119FC2B-377F-440C-ADDC-85B0572FF587}" type="presParOf" srcId="{A5F7DD25-79B2-4EAE-A121-B5908D051366}" destId="{E39DD090-73DB-44F6-A056-85E956E7954E}" srcOrd="3" destOrd="0" presId="urn:microsoft.com/office/officeart/2005/8/layout/vList4"/>
    <dgm:cxn modelId="{446B5748-0D5F-49EF-B99C-6988E96D1845}" type="presParOf" srcId="{A5F7DD25-79B2-4EAE-A121-B5908D051366}" destId="{FB20B720-4EC8-4EFB-9138-83253047717E}" srcOrd="4" destOrd="0" presId="urn:microsoft.com/office/officeart/2005/8/layout/vList4"/>
    <dgm:cxn modelId="{CF6EF457-33B3-4C9D-B5FF-30881268222A}" type="presParOf" srcId="{FB20B720-4EC8-4EFB-9138-83253047717E}" destId="{D6620C17-8ACA-42D9-B843-E72B4B215C11}" srcOrd="0" destOrd="0" presId="urn:microsoft.com/office/officeart/2005/8/layout/vList4"/>
    <dgm:cxn modelId="{A4DBE3CD-17E9-451C-8C0A-FC6002ACA32B}" type="presParOf" srcId="{FB20B720-4EC8-4EFB-9138-83253047717E}" destId="{DAD37ACF-679A-4D64-88B7-798F1DEA3ADA}" srcOrd="1" destOrd="0" presId="urn:microsoft.com/office/officeart/2005/8/layout/vList4"/>
    <dgm:cxn modelId="{0E94D98C-604D-4EDF-8AA9-66DB431FBCB6}" type="presParOf" srcId="{FB20B720-4EC8-4EFB-9138-83253047717E}" destId="{29455036-5E84-4660-A6C9-33E27F7A9A0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97B11-9058-4225-BF4F-C6040B131970}">
      <dsp:nvSpPr>
        <dsp:cNvPr id="0" name=""/>
        <dsp:cNvSpPr/>
      </dsp:nvSpPr>
      <dsp:spPr>
        <a:xfrm>
          <a:off x="0" y="0"/>
          <a:ext cx="8674960" cy="15961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500" kern="1200" dirty="0" smtClean="0"/>
            <a:t>Шапка сайта</a:t>
          </a:r>
          <a:endParaRPr lang="ru-RU" sz="6500" kern="1200" dirty="0"/>
        </a:p>
      </dsp:txBody>
      <dsp:txXfrm>
        <a:off x="1894610" y="0"/>
        <a:ext cx="6780349" cy="1596182"/>
      </dsp:txXfrm>
    </dsp:sp>
    <dsp:sp modelId="{E874941E-A730-4799-BAA2-D1D6ED6F70C2}">
      <dsp:nvSpPr>
        <dsp:cNvPr id="0" name=""/>
        <dsp:cNvSpPr/>
      </dsp:nvSpPr>
      <dsp:spPr>
        <a:xfrm>
          <a:off x="159618" y="159618"/>
          <a:ext cx="1734992" cy="12769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D873193-E3B8-43C7-A603-F52CC11DA647}">
      <dsp:nvSpPr>
        <dsp:cNvPr id="0" name=""/>
        <dsp:cNvSpPr/>
      </dsp:nvSpPr>
      <dsp:spPr>
        <a:xfrm>
          <a:off x="0" y="1783095"/>
          <a:ext cx="8674960" cy="159618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500" kern="1200" dirty="0" smtClean="0"/>
            <a:t>Доставка</a:t>
          </a:r>
          <a:endParaRPr lang="ru-RU" sz="6500" kern="1200" dirty="0"/>
        </a:p>
      </dsp:txBody>
      <dsp:txXfrm>
        <a:off x="1894610" y="1783095"/>
        <a:ext cx="6780349" cy="1596182"/>
      </dsp:txXfrm>
    </dsp:sp>
    <dsp:sp modelId="{E0B27646-9EE1-4476-A2D4-7559AB0AC4AA}">
      <dsp:nvSpPr>
        <dsp:cNvPr id="0" name=""/>
        <dsp:cNvSpPr/>
      </dsp:nvSpPr>
      <dsp:spPr>
        <a:xfrm>
          <a:off x="159618" y="1915418"/>
          <a:ext cx="1734992" cy="12769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6620C17-8ACA-42D9-B843-E72B4B215C11}">
      <dsp:nvSpPr>
        <dsp:cNvPr id="0" name=""/>
        <dsp:cNvSpPr/>
      </dsp:nvSpPr>
      <dsp:spPr>
        <a:xfrm>
          <a:off x="0" y="3511600"/>
          <a:ext cx="8674960" cy="159618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500" kern="1200" dirty="0" smtClean="0"/>
            <a:t>Контакты</a:t>
          </a:r>
          <a:endParaRPr lang="ru-RU" sz="6500" kern="1200" dirty="0"/>
        </a:p>
      </dsp:txBody>
      <dsp:txXfrm>
        <a:off x="1894610" y="3511600"/>
        <a:ext cx="6780349" cy="1596182"/>
      </dsp:txXfrm>
    </dsp:sp>
    <dsp:sp modelId="{DAD37ACF-679A-4D64-88B7-798F1DEA3ADA}">
      <dsp:nvSpPr>
        <dsp:cNvPr id="0" name=""/>
        <dsp:cNvSpPr/>
      </dsp:nvSpPr>
      <dsp:spPr>
        <a:xfrm>
          <a:off x="159618" y="3671219"/>
          <a:ext cx="1734992" cy="12769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45BFF3D-E45C-5C4F-BD55-9200CFF191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765" b="397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00F3E87-02F2-174D-BBC2-13880C304E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99000">
                <a:schemeClr val="tx1">
                  <a:lumMod val="95000"/>
                  <a:lumOff val="5000"/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F9898A-D695-6149-8EF4-7B7CFB3A0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494" y="2740490"/>
            <a:ext cx="8118764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A5AC73F-CD56-B949-A190-E098CECFD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494" y="5350793"/>
            <a:ext cx="8118764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3D2313-4EAF-B245-846C-C3A14D3B7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0E702B-B9B0-C049-8810-B6332D61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A4E816-5869-004E-8011-1156EB7B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0B73C36-5C0E-5947-8F0F-7F02DE5B255C}"/>
              </a:ext>
            </a:extLst>
          </p:cNvPr>
          <p:cNvSpPr/>
          <p:nvPr userDrawn="1"/>
        </p:nvSpPr>
        <p:spPr>
          <a:xfrm>
            <a:off x="1286494" y="5136057"/>
            <a:ext cx="8118764" cy="190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43561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2B1BC4-458E-4C4E-B0B3-8282A1A7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8693BCB-F880-A543-A2DD-F001FBC99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42CD8E-A965-A24A-A62D-5BD8CDDA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15CAF8-A626-3F45-A8CF-314E8E1F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4C25D5-635E-C947-B3A7-57AD10D5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4461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BA6F48B-9650-5D46-96F0-CA0FE37F9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9D842C-0E0D-7E48-A9E4-47690F125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AE935B-3520-0D42-B9CF-5D0009B5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D59CCC-E389-6F4B-9B29-F9C00AC5D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B59FE7-189E-8748-B089-3F2C4025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0193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F9D8A5-F6C0-4547-9082-F6B1E654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345CDE-E359-A64E-A447-ED3D71A1F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A862DE-FC5E-4643-B987-CABF4269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BAFDF40-4A55-C241-8CDD-787139BEE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192A75-C4F2-5C4A-A3F1-65228FB7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5594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AD0D09-0274-2046-94B0-8EE04E96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BCB13EB-D4BC-114E-A715-1924CF8DC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482A15-E08B-8140-9390-631119B42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10FD08-EA49-D047-AAC4-D5907E66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DB4EC5-B249-A241-AE8E-A2CD6E3E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551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FD898C-7D22-1F45-AC4F-9F1E24E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4F0C71-57D1-EF4C-9D2E-134650DC2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30F7AB-AC88-F547-A3E0-7095394FF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3C23465-5D85-C645-80FD-966E27DDD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9010799-F14A-EB42-AFB0-582D4DA9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6645D2-110A-FF40-9BB6-7F5F05A13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4003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3A0E4-197A-A04B-9720-A0D5EFAC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6AE0CC-57F5-2A46-BFF4-24AA39C7E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3BCE86E-72BD-C345-8ECB-65D6A7E47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D64FA3-5106-C34D-8817-F5D98E3F1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21DF29D-830C-0540-9FA7-A826F022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43DCDB9-1D60-1348-A0ED-16700E1D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425D015-5DAA-1047-9E57-D162D3F0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29E7343-45DC-7842-AEFB-A54C404E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4740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B158D6-DB5F-1548-ADDD-BA827CEA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B8AD711-A484-0445-AEB3-221A5917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E812CD6-2BAF-FC45-969D-DDFCE629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C022B8C-674D-4941-9CED-41756741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3446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11B9153-E0F8-6642-992C-75FA10A5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16742A-61AE-AE4F-A581-3D9002B7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23D0C05-9684-A540-804C-37931C9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54440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50DB23-FF30-0D48-A28D-8D0258AC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D19A31-2C95-FC49-81E8-09A3EFAD9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52F7671-FB67-9E4A-8699-5FE0392A8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59C39CE-6251-FC4D-9B31-1FAB6C80A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24AF070-7FE7-5049-8998-BCEA8724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9B40CE8-1FD3-6D43-8059-19F95197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955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B6B2F-0630-0349-8EB8-EB96E59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96097AC-2104-7646-BFA4-69E2F9B5E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11DA788-4EF9-4345-AA0B-D84F50C11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C3B613-7A96-144E-85B2-501F636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215C834-9462-9842-8111-D671E594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0DF42E-4801-5E4C-90C3-AB75A5EF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9356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5671017-BABC-4749-9F41-91E54A9DA2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8332" r="11667"/>
          <a:stretch/>
        </p:blipFill>
        <p:spPr>
          <a:xfrm>
            <a:off x="0" y="0"/>
            <a:ext cx="3200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214133A-8AE7-424E-A88C-BC570C8E2BB1}"/>
              </a:ext>
            </a:extLst>
          </p:cNvPr>
          <p:cNvSpPr/>
          <p:nvPr userDrawn="1"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BEDB0C7-996E-8E4C-9A65-7361E473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966" y="293874"/>
            <a:ext cx="8016834" cy="656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1FC5CFF-9131-BA47-8EAA-30E4E9F4A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6966" y="1825625"/>
            <a:ext cx="80168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99AEC4-6722-7641-B567-D81E8498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B5E18-BEF6-3C48-8A3A-96E4ADAC1B35}" type="datetimeFigureOut">
              <a:rPr lang="x-none" smtClean="0"/>
              <a:t>30.06.2023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763298-A5A9-0B41-85E2-6BF534E3F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E06926-23FC-6848-93CE-E50D345D3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2EFF-C2F7-4A49-A826-8CB30B7BD9F6}" type="slidenum">
              <a:rPr lang="x-none" smtClean="0"/>
              <a:t>‹#›</a:t>
            </a:fld>
            <a:endParaRPr lang="x-non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4CDADEE-7CDB-994A-99F1-AC01CD693A23}"/>
              </a:ext>
            </a:extLst>
          </p:cNvPr>
          <p:cNvSpPr/>
          <p:nvPr userDrawn="1"/>
        </p:nvSpPr>
        <p:spPr>
          <a:xfrm rot="5400000">
            <a:off x="-2347170" y="3724174"/>
            <a:ext cx="5189043" cy="75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2303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DC618A-EF54-DD46-98E1-0E8C1E64E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368" y="2740490"/>
            <a:ext cx="8118764" cy="2387600"/>
          </a:xfrm>
        </p:spPr>
        <p:txBody>
          <a:bodyPr/>
          <a:lstStyle/>
          <a:p>
            <a:r>
              <a:rPr lang="en-US" dirty="0" smtClean="0"/>
              <a:t>Rick Owens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907F961-AA54-9144-A57C-62B225294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368" y="5350793"/>
            <a:ext cx="8118764" cy="1655762"/>
          </a:xfrm>
        </p:spPr>
        <p:txBody>
          <a:bodyPr/>
          <a:lstStyle/>
          <a:p>
            <a:r>
              <a:rPr lang="ru-RU" dirty="0" err="1" smtClean="0"/>
              <a:t>Болотов</a:t>
            </a:r>
            <a:r>
              <a:rPr lang="ru-RU" dirty="0" smtClean="0"/>
              <a:t> Платон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664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59795" y="244068"/>
            <a:ext cx="8016834" cy="65615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Основные блоки</a:t>
            </a:r>
            <a:endParaRPr lang="ru-RU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671621252"/>
              </p:ext>
            </p:extLst>
          </p:nvPr>
        </p:nvGraphicFramePr>
        <p:xfrm>
          <a:off x="3459795" y="1228298"/>
          <a:ext cx="8674960" cy="5107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478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Blood Cyrillic" pitchFamily="2" charset="0"/>
              </a:rPr>
              <a:t>Delivery</a:t>
            </a:r>
            <a:endParaRPr lang="ru-RU" dirty="0">
              <a:latin typeface="Blood Cyrillic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2" b="8314"/>
          <a:stretch/>
        </p:blipFill>
        <p:spPr bwMode="auto">
          <a:xfrm>
            <a:off x="3111690" y="950027"/>
            <a:ext cx="8884692" cy="3903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Blood Cyrillic" pitchFamily="2" charset="0"/>
              </a:rPr>
              <a:t>Contacts</a:t>
            </a:r>
            <a:endParaRPr lang="ru-RU" dirty="0">
              <a:latin typeface="Blood Cyrillic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7" b="5427"/>
          <a:stretch/>
        </p:blipFill>
        <p:spPr bwMode="auto">
          <a:xfrm>
            <a:off x="155581" y="1050877"/>
            <a:ext cx="12036419" cy="477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93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Blood Cyrillic" pitchFamily="2" charset="0"/>
              </a:rPr>
              <a:t>Header</a:t>
            </a:r>
            <a:endParaRPr lang="ru-RU" dirty="0">
              <a:latin typeface="Blood Cyrillic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8" t="13396" r="1678" b="77246"/>
          <a:stretch/>
        </p:blipFill>
        <p:spPr bwMode="auto">
          <a:xfrm>
            <a:off x="3070745" y="1064526"/>
            <a:ext cx="9053015" cy="69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86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Blood Cyrillic" pitchFamily="2" charset="0"/>
              </a:rPr>
              <a:t>Logo</a:t>
            </a:r>
            <a:endParaRPr lang="ru-RU" dirty="0">
              <a:latin typeface="Blood Cyrillic" pitchFamily="2" charset="0"/>
            </a:endParaRPr>
          </a:p>
        </p:txBody>
      </p:sp>
      <p:pic>
        <p:nvPicPr>
          <p:cNvPr id="4098" name="Picture 2" descr="C:\Users\pc_10\Downloads\11200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576" y="950027"/>
            <a:ext cx="8998424" cy="590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9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36966" y="293874"/>
            <a:ext cx="8855034" cy="65615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lood Cyrillic" pitchFamily="2" charset="0"/>
              </a:rPr>
              <a:t>Thank you for your attention</a:t>
            </a:r>
            <a:endParaRPr lang="ru-RU" dirty="0">
              <a:latin typeface="Blood Cyrillic" pitchFamily="2" charset="0"/>
            </a:endParaRPr>
          </a:p>
        </p:txBody>
      </p:sp>
      <p:pic>
        <p:nvPicPr>
          <p:cNvPr id="5122" name="Picture 2" descr="C:\Users\pc_10\Desktop\dizajner-rik-ouens-istoriya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576" y="1146413"/>
            <a:ext cx="8998424" cy="57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7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19</Words>
  <Application>Microsoft Office PowerPoint</Application>
  <PresentationFormat>Произвольный</PresentationFormat>
  <Paragraphs>11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Rick Owens</vt:lpstr>
      <vt:lpstr>Основные блоки</vt:lpstr>
      <vt:lpstr>Delivery</vt:lpstr>
      <vt:lpstr>Contacts</vt:lpstr>
      <vt:lpstr>Header</vt:lpstr>
      <vt:lpstr>Logo</vt:lpstr>
      <vt:lpstr>Thank you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pc_10</cp:lastModifiedBy>
  <cp:revision>7</cp:revision>
  <dcterms:created xsi:type="dcterms:W3CDTF">2023-02-12T09:44:46Z</dcterms:created>
  <dcterms:modified xsi:type="dcterms:W3CDTF">2023-06-30T08:23:40Z</dcterms:modified>
</cp:coreProperties>
</file>